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aveSubsetFonts="1">
  <p:sldMasterIdLst>
    <p:sldMasterId id="2147483660" r:id="rId2"/>
  </p:sldMasterIdLst>
  <p:notesMasterIdLst>
    <p:notesMasterId r:id="rId3"/>
  </p:notesMasterIdLst>
  <p:sldIdLst>
    <p:sldId id="256" r:id="rId4"/>
    <p:sldId id="258" r:id="rId5"/>
    <p:sldId id="259" r:id="rId6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16"/>
    <p:restoredTop sz="94660"/>
  </p:normalViewPr>
  <p:slideViewPr>
    <p:cSldViewPr>
      <p:cViewPr varScale="0">
        <p:scale>
          <a:sx n="96" d="100"/>
          <a:sy n="96" d="100"/>
        </p:scale>
        <p:origin x="-570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presProps" Target="presProps.xml" /><Relationship Id="rId8" Type="http://schemas.openxmlformats.org/officeDocument/2006/relationships/viewProps" Target="viewProps.xml" /><Relationship Id="rId9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495300" y="1652803"/>
            <a:ext cx="8915400" cy="134414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495300" y="3092963"/>
            <a:ext cx="8915400" cy="23042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1736813"/>
            <a:ext cx="8915400" cy="4236469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698644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69864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5300" y="1736813"/>
            <a:ext cx="8915400" cy="4281339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495300" y="2948947"/>
            <a:ext cx="8915400" cy="1056117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184749"/>
            <a:ext cx="8915400" cy="176419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736815"/>
            <a:ext cx="4301683" cy="42364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70013" y="1736815"/>
            <a:ext cx="4340687" cy="42364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0168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01683" cy="379840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09017" y="1535113"/>
            <a:ext cx="430168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09017" y="2174875"/>
            <a:ext cx="4301683" cy="379840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95301" y="273049"/>
            <a:ext cx="3259006" cy="1162051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38887" y="273052"/>
            <a:ext cx="5121391" cy="56423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2" y="1700808"/>
            <a:ext cx="3259005" cy="42724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941645" y="4689140"/>
            <a:ext cx="5943600" cy="566739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212643"/>
            <a:ext cx="5943600" cy="437882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01209"/>
            <a:ext cx="5943600" cy="6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729753" y="6237312"/>
            <a:ext cx="4446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418653"/>
            <a:ext cx="8915400" cy="9941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736813"/>
            <a:ext cx="8915400" cy="428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237312"/>
            <a:ext cx="2039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332264" y="6237312"/>
            <a:ext cx="20784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四角形 12"/>
          <p:cNvSpPr/>
          <p:nvPr/>
        </p:nvSpPr>
        <p:spPr>
          <a:xfrm>
            <a:off x="269653" y="261000"/>
            <a:ext cx="9432560" cy="672000"/>
          </a:xfrm>
          <a:prstGeom prst="rect">
            <a:avLst/>
          </a:prstGeom>
          <a:solidFill>
            <a:schemeClr val="bg2">
              <a:lumMod val="5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2200" b="1" spc="500">
                <a:latin typeface="メイリオ"/>
                <a:ea typeface="メイリオ"/>
              </a:rPr>
              <a:t>応募様式</a:t>
            </a:r>
            <a:r>
              <a:rPr lang="ja-JP" altLang="en-US" sz="2200" b="1">
                <a:latin typeface="メイリオ"/>
                <a:ea typeface="メイリオ"/>
              </a:rPr>
              <a:t>　</a:t>
            </a:r>
            <a:endParaRPr lang="ja-JP" altLang="en-US" sz="1200" b="1">
              <a:latin typeface="メイリオ"/>
              <a:ea typeface="メイリオ"/>
            </a:endParaRPr>
          </a:p>
        </p:txBody>
      </p:sp>
      <p:sp>
        <p:nvSpPr>
          <p:cNvPr id="1108" name="四角形 17"/>
          <p:cNvSpPr/>
          <p:nvPr/>
        </p:nvSpPr>
        <p:spPr>
          <a:xfrm>
            <a:off x="286558" y="1341000"/>
            <a:ext cx="1204769" cy="480185"/>
          </a:xfrm>
          <a:prstGeom prst="rect">
            <a:avLst/>
          </a:prstGeom>
          <a:solidFill>
            <a:schemeClr val="bg2">
              <a:lumMod val="5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1400" b="1">
                <a:latin typeface="メイリオ"/>
                <a:ea typeface="メイリオ"/>
              </a:rPr>
              <a:t>応募者氏名</a:t>
            </a:r>
            <a:endParaRPr lang="ja-JP" altLang="en-US" sz="1400" b="1">
              <a:latin typeface="メイリオ"/>
              <a:ea typeface="メイリオ"/>
            </a:endParaRPr>
          </a:p>
        </p:txBody>
      </p:sp>
      <p:graphicFrame>
        <p:nvGraphicFramePr>
          <p:cNvPr id="1109" name="四角形 18"/>
          <p:cNvGraphicFramePr>
            <a:graphicFrameLocks noGrp="1"/>
          </p:cNvGraphicFramePr>
          <p:nvPr/>
        </p:nvGraphicFramePr>
        <p:xfrm>
          <a:off x="282060" y="1987896"/>
          <a:ext cx="4667634" cy="24980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6405"/>
                <a:gridCol w="1725277"/>
                <a:gridCol w="1844355"/>
                <a:gridCol w="352548"/>
              </a:tblGrid>
              <a:tr h="5686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代表者</a:t>
                      </a:r>
                      <a:endParaRPr kumimoji="1" lang="ja-JP" altLang="en-US" sz="900" dirty="0"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氏名</a:t>
                      </a:r>
                      <a:endParaRPr kumimoji="1" lang="ja-JP" altLang="en-US" sz="900" dirty="0"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学校名</a:t>
                      </a:r>
                      <a:endParaRPr kumimoji="1" lang="ja-JP" altLang="en-US" sz="900" dirty="0"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学年</a:t>
                      </a:r>
                      <a:endParaRPr kumimoji="1" lang="ja-JP" altLang="en-US" sz="900" dirty="0"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〇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　　</a:t>
                      </a:r>
                      <a:r>
                        <a:rPr kumimoji="1" lang="ja-JP" altLang="en-US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メイリオ"/>
                          <a:ea typeface="メイリオ"/>
                        </a:rPr>
                        <a:t>　</a:t>
                      </a:r>
                      <a:endParaRPr kumimoji="1" lang="ja-JP" altLang="en-US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490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010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549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103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 marL="91440" marR="91440" marT="45720" marB="45720" vert="horz" anchor="ctr" anchorCtr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10" name="四角形 19"/>
          <p:cNvSpPr/>
          <p:nvPr/>
        </p:nvSpPr>
        <p:spPr>
          <a:xfrm>
            <a:off x="5260055" y="5733756"/>
            <a:ext cx="4372945" cy="1018991"/>
          </a:xfrm>
          <a:prstGeom prst="rect">
            <a:avLst/>
          </a:prstGeom>
          <a:noFill/>
          <a:ln w="12700" cap="flat" cmpd="sng" algn="ctr">
            <a:solidFill>
              <a:schemeClr val="bg2">
                <a:lumMod val="50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p>
            <a:pPr algn="l">
              <a:defRPr lang="ja-JP" altLang="en-US"/>
            </a:pPr>
            <a:r>
              <a:rPr lang="ja-JP" altLang="en-US" sz="900" b="1">
                <a:solidFill>
                  <a:schemeClr val="tx1">
                    <a:lumMod val="65000"/>
                    <a:lumOff val="35000"/>
                  </a:schemeClr>
                </a:solidFill>
                <a:latin typeface="メイリオ"/>
                <a:ea typeface="メイリオ"/>
              </a:rPr>
              <a:t>応募にあたって（注意事項）</a:t>
            </a:r>
            <a:endParaRPr lang="ja-JP" altLang="en-US" sz="900" b="1">
              <a:solidFill>
                <a:schemeClr val="tx1">
                  <a:lumMod val="65000"/>
                  <a:lumOff val="35000"/>
                </a:schemeClr>
              </a:solidFill>
              <a:latin typeface="メイリオ"/>
              <a:ea typeface="メイリオ"/>
            </a:endParaRPr>
          </a:p>
          <a:p>
            <a:pPr algn="l">
              <a:defRPr lang="ja-JP" altLang="en-US"/>
            </a:pPr>
            <a:r>
              <a:rPr lang="ja-JP" altLang="en-US" sz="900" b="0">
                <a:solidFill>
                  <a:schemeClr val="tx1">
                    <a:lumMod val="65000"/>
                    <a:lumOff val="35000"/>
                  </a:schemeClr>
                </a:solidFill>
                <a:latin typeface="メイリオ"/>
                <a:ea typeface="メイリオ"/>
              </a:rPr>
              <a:t>　■個人・団体問わず、本様式を使用してください。</a:t>
            </a:r>
            <a:endParaRPr lang="ja-JP" altLang="en-US" sz="900">
              <a:solidFill>
                <a:schemeClr val="tx1">
                  <a:lumMod val="65000"/>
                  <a:lumOff val="35000"/>
                </a:schemeClr>
              </a:solidFill>
              <a:latin typeface="メイリオ"/>
              <a:ea typeface="メイリオ"/>
            </a:endParaRPr>
          </a:p>
          <a:p>
            <a:pPr algn="l">
              <a:lnSpc>
                <a:spcPts val="108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900" b="0">
                <a:solidFill>
                  <a:schemeClr val="tx1">
                    <a:lumMod val="65000"/>
                    <a:lumOff val="35000"/>
                  </a:schemeClr>
                </a:solidFill>
                <a:latin typeface="メイリオ"/>
                <a:ea typeface="メイリオ"/>
              </a:rPr>
              <a:t>　■フォント・色は問いません。</a:t>
            </a:r>
            <a:endParaRPr lang="ja-JP" altLang="en-US" sz="900" b="0">
              <a:solidFill>
                <a:schemeClr val="tx1">
                  <a:lumMod val="65000"/>
                  <a:lumOff val="35000"/>
                </a:schemeClr>
              </a:solidFill>
              <a:latin typeface="メイリオ"/>
              <a:ea typeface="メイリオ"/>
            </a:endParaRPr>
          </a:p>
          <a:p>
            <a:pPr algn="l">
              <a:lnSpc>
                <a:spcPts val="108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endParaRPr lang="ja-JP" altLang="en-US" sz="900" b="0">
              <a:solidFill>
                <a:schemeClr val="tx1">
                  <a:lumMod val="65000"/>
                  <a:lumOff val="35000"/>
                </a:schemeClr>
              </a:solidFill>
              <a:latin typeface="メイリオ"/>
              <a:ea typeface="メイリオ"/>
            </a:endParaRPr>
          </a:p>
          <a:p>
            <a:pPr algn="l"/>
            <a:r>
              <a:rPr lang="ja-JP" altLang="en-US" sz="800">
                <a:solidFill>
                  <a:schemeClr val="tx1">
                    <a:lumMod val="65000"/>
                    <a:lumOff val="35000"/>
                  </a:schemeClr>
                </a:solidFill>
                <a:latin typeface="メイリオ"/>
                <a:ea typeface="メイリオ"/>
              </a:rPr>
              <a:t>　[連絡先]</a:t>
            </a:r>
            <a:endParaRPr lang="ja-JP" altLang="en-US" sz="800">
              <a:solidFill>
                <a:schemeClr val="tx1">
                  <a:lumMod val="65000"/>
                  <a:lumOff val="35000"/>
                </a:schemeClr>
              </a:solidFill>
              <a:latin typeface="メイリオ"/>
              <a:ea typeface="メイリオ"/>
            </a:endParaRPr>
          </a:p>
          <a:p>
            <a:pPr algn="l"/>
            <a:r>
              <a:rPr lang="ja-JP" altLang="en-US" sz="800">
                <a:solidFill>
                  <a:schemeClr val="tx1">
                    <a:lumMod val="65000"/>
                    <a:lumOff val="35000"/>
                  </a:schemeClr>
                </a:solidFill>
                <a:latin typeface="メイリオ"/>
                <a:ea typeface="メイリオ"/>
              </a:rPr>
              <a:t>　よなご公共交通ふれあいフェスタ実行委員会事務局</a:t>
            </a:r>
            <a:r>
              <a:rPr lang="ja-JP" altLang="en-US" sz="900">
                <a:solidFill>
                  <a:schemeClr val="tx1">
                    <a:lumMod val="65000"/>
                    <a:lumOff val="35000"/>
                  </a:schemeClr>
                </a:solidFill>
                <a:latin typeface="メイリオ"/>
                <a:ea typeface="メイリオ"/>
              </a:rPr>
              <a:t> </a:t>
            </a:r>
            <a:r>
              <a:rPr lang="ja-JP" altLang="en-US" sz="700">
                <a:solidFill>
                  <a:schemeClr val="tx1">
                    <a:lumMod val="65000"/>
                    <a:lumOff val="35000"/>
                  </a:schemeClr>
                </a:solidFill>
                <a:latin typeface="メイリオ"/>
                <a:ea typeface="メイリオ"/>
              </a:rPr>
              <a:t>（米子市総合政策学部交通政策課内）</a:t>
            </a:r>
            <a:r>
              <a:rPr lang="ja-JP" altLang="en-US" sz="700">
                <a:solidFill>
                  <a:schemeClr val="tx1">
                    <a:lumMod val="65000"/>
                    <a:lumOff val="35000"/>
                  </a:schemeClr>
                </a:solidFill>
                <a:latin typeface="メイリオ"/>
                <a:ea typeface="メイリオ"/>
              </a:rPr>
              <a:t> </a:t>
            </a:r>
            <a:endParaRPr sz="700">
              <a:solidFill>
                <a:schemeClr val="tx1">
                  <a:lumMod val="65000"/>
                  <a:lumOff val="35000"/>
                </a:schemeClr>
              </a:solidFill>
              <a:latin typeface="メイリオ"/>
              <a:ea typeface="メイリオ"/>
            </a:endParaRPr>
          </a:p>
          <a:p>
            <a:pPr algn="l"/>
            <a:r>
              <a:rPr lang="ja-JP" altLang="en-US" sz="800">
                <a:solidFill>
                  <a:schemeClr val="tx1">
                    <a:lumMod val="65000"/>
                    <a:lumOff val="35000"/>
                  </a:schemeClr>
                </a:solidFill>
                <a:latin typeface="メイリオ"/>
                <a:ea typeface="メイリオ"/>
              </a:rPr>
              <a:t>　電話　：0859-23-5274　　</a:t>
            </a:r>
            <a:r>
              <a:rPr lang="ja-JP" altLang="en-US" sz="800">
                <a:solidFill>
                  <a:schemeClr val="tx1">
                    <a:lumMod val="65000"/>
                    <a:lumOff val="35000"/>
                  </a:schemeClr>
                </a:solidFill>
                <a:latin typeface="メイリオ"/>
                <a:ea typeface="メイリオ"/>
              </a:rPr>
              <a:t>メール：kotsu@city.yonago.lg.jp</a:t>
            </a:r>
            <a:r>
              <a:rPr lang="ja-JP" altLang="en-US" sz="800">
                <a:solidFill>
                  <a:schemeClr val="tx1">
                    <a:lumMod val="65000"/>
                    <a:lumOff val="35000"/>
                  </a:schemeClr>
                </a:solidFill>
                <a:latin typeface="メイリオ"/>
                <a:ea typeface="メイリオ"/>
              </a:rPr>
              <a:t> </a:t>
            </a:r>
            <a:endParaRPr lang="ja-JP" altLang="en-US" sz="800" b="0">
              <a:solidFill>
                <a:schemeClr val="tx1">
                  <a:lumMod val="65000"/>
                  <a:lumOff val="35000"/>
                </a:schemeClr>
              </a:solidFill>
              <a:latin typeface="メイリオ"/>
              <a:ea typeface="メイリオ"/>
            </a:endParaRPr>
          </a:p>
        </p:txBody>
      </p:sp>
      <p:sp>
        <p:nvSpPr>
          <p:cNvPr id="1111" name="四角形 39"/>
          <p:cNvSpPr/>
          <p:nvPr/>
        </p:nvSpPr>
        <p:spPr>
          <a:xfrm>
            <a:off x="5264677" y="1315711"/>
            <a:ext cx="1484728" cy="474577"/>
          </a:xfrm>
          <a:prstGeom prst="rect">
            <a:avLst/>
          </a:prstGeom>
          <a:solidFill>
            <a:schemeClr val="bg2">
              <a:lumMod val="5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1400" b="1">
                <a:latin typeface="メイリオ"/>
                <a:ea typeface="メイリオ"/>
              </a:rPr>
              <a:t>選んだテーマ</a:t>
            </a:r>
            <a:endParaRPr lang="ja-JP" altLang="en-US" sz="1400" b="1">
              <a:latin typeface="メイリオ"/>
              <a:ea typeface="メイリオ"/>
            </a:endParaRPr>
          </a:p>
        </p:txBody>
      </p:sp>
      <p:sp>
        <p:nvSpPr>
          <p:cNvPr id="1112" name="四角形 40"/>
          <p:cNvSpPr/>
          <p:nvPr/>
        </p:nvSpPr>
        <p:spPr>
          <a:xfrm>
            <a:off x="5265451" y="1988594"/>
            <a:ext cx="4448813" cy="863117"/>
          </a:xfrm>
          <a:prstGeom prst="rect">
            <a:avLst/>
          </a:prstGeom>
          <a:noFill/>
          <a:ln w="2857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 sz="1400" b="0">
              <a:solidFill>
                <a:schemeClr val="bg1">
                  <a:lumMod val="75000"/>
                </a:schemeClr>
              </a:solidFill>
              <a:latin typeface="メイリオ"/>
              <a:ea typeface="メイリオ"/>
            </a:endParaRPr>
          </a:p>
        </p:txBody>
      </p:sp>
      <p:sp>
        <p:nvSpPr>
          <p:cNvPr id="1113" name="四角形 41"/>
          <p:cNvSpPr/>
          <p:nvPr/>
        </p:nvSpPr>
        <p:spPr>
          <a:xfrm>
            <a:off x="5263190" y="1989000"/>
            <a:ext cx="4440170" cy="863117"/>
          </a:xfrm>
          <a:prstGeom prst="rect">
            <a:avLst/>
          </a:prstGeom>
          <a:noFill/>
          <a:ln w="28575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l">
              <a:defRPr lang="ja-JP" altLang="en-US"/>
            </a:pPr>
            <a:endParaRPr lang="ja-JP" altLang="en-US" sz="3000" b="0">
              <a:solidFill>
                <a:schemeClr val="bg1">
                  <a:lumMod val="75000"/>
                </a:schemeClr>
              </a:solidFill>
              <a:latin typeface="メイリオ"/>
              <a:ea typeface="メイリオ"/>
            </a:endParaRPr>
          </a:p>
        </p:txBody>
      </p:sp>
      <p:sp>
        <p:nvSpPr>
          <p:cNvPr id="1115" name="四角形 42"/>
          <p:cNvSpPr/>
          <p:nvPr/>
        </p:nvSpPr>
        <p:spPr>
          <a:xfrm>
            <a:off x="5267896" y="3573000"/>
            <a:ext cx="2104655" cy="474577"/>
          </a:xfrm>
          <a:prstGeom prst="rect">
            <a:avLst/>
          </a:prstGeom>
          <a:solidFill>
            <a:schemeClr val="bg2">
              <a:lumMod val="5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1400" b="1">
                <a:latin typeface="メイリオ"/>
                <a:ea typeface="メイリオ"/>
              </a:rPr>
              <a:t>アイデアのタイトル</a:t>
            </a:r>
            <a:endParaRPr lang="ja-JP" altLang="en-US" sz="1400" b="1">
              <a:latin typeface="メイリオ"/>
              <a:ea typeface="メイリオ"/>
            </a:endParaRPr>
          </a:p>
        </p:txBody>
      </p:sp>
      <p:sp>
        <p:nvSpPr>
          <p:cNvPr id="1116" name="四角形 43"/>
          <p:cNvSpPr/>
          <p:nvPr/>
        </p:nvSpPr>
        <p:spPr>
          <a:xfrm>
            <a:off x="5279816" y="4365883"/>
            <a:ext cx="4428498" cy="863117"/>
          </a:xfrm>
          <a:prstGeom prst="rect">
            <a:avLst/>
          </a:prstGeom>
          <a:noFill/>
          <a:ln w="2857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 sz="1400" b="0">
              <a:solidFill>
                <a:schemeClr val="bg1">
                  <a:lumMod val="75000"/>
                </a:schemeClr>
              </a:solidFill>
              <a:latin typeface="メイリオ"/>
              <a:ea typeface="メイリオ"/>
            </a:endParaRPr>
          </a:p>
        </p:txBody>
      </p:sp>
      <p:sp>
        <p:nvSpPr>
          <p:cNvPr id="1117" name="四角形 44"/>
          <p:cNvSpPr/>
          <p:nvPr/>
        </p:nvSpPr>
        <p:spPr>
          <a:xfrm>
            <a:off x="5313000" y="4365000"/>
            <a:ext cx="4358428" cy="863117"/>
          </a:xfrm>
          <a:prstGeom prst="rect">
            <a:avLst/>
          </a:prstGeom>
          <a:noFill/>
          <a:ln w="28575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l">
              <a:defRPr lang="ja-JP" altLang="en-US"/>
            </a:pPr>
            <a:endParaRPr lang="ja-JP" altLang="en-US" sz="3000" b="0">
              <a:solidFill>
                <a:schemeClr val="bg1">
                  <a:lumMod val="75000"/>
                </a:schemeClr>
              </a:solidFill>
              <a:latin typeface="メイリオ"/>
              <a:ea typeface="メイリオ"/>
            </a:endParaRPr>
          </a:p>
        </p:txBody>
      </p:sp>
      <p:sp>
        <p:nvSpPr>
          <p:cNvPr id="1125" name="四角形 60"/>
          <p:cNvSpPr/>
          <p:nvPr/>
        </p:nvSpPr>
        <p:spPr>
          <a:xfrm>
            <a:off x="7449291" y="356815"/>
            <a:ext cx="2111709" cy="480185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l">
              <a:defRPr lang="ja-JP" altLang="en-US"/>
            </a:pPr>
            <a:r>
              <a:rPr lang="ja-JP" altLang="en-US" sz="900" b="0">
                <a:solidFill>
                  <a:schemeClr val="bg1">
                    <a:lumMod val="50000"/>
                  </a:schemeClr>
                </a:solidFill>
                <a:latin typeface="メイリオ"/>
                <a:ea typeface="メイリオ"/>
              </a:rPr>
              <a:t>期限　　2025.10.10（金）</a:t>
            </a:r>
            <a:endParaRPr lang="ja-JP" altLang="en-US" sz="900" b="0">
              <a:solidFill>
                <a:schemeClr val="bg1">
                  <a:lumMod val="50000"/>
                </a:schemeClr>
              </a:solidFill>
              <a:latin typeface="メイリオ"/>
              <a:ea typeface="メイリオ"/>
            </a:endParaRPr>
          </a:p>
          <a:p>
            <a:pPr algn="l">
              <a:defRPr lang="ja-JP" altLang="en-US"/>
            </a:pPr>
            <a:r>
              <a:rPr lang="ja-JP" altLang="en-US" sz="900" b="0">
                <a:solidFill>
                  <a:schemeClr val="bg1">
                    <a:lumMod val="50000"/>
                  </a:schemeClr>
                </a:solidFill>
                <a:latin typeface="メイリオ"/>
                <a:ea typeface="メイリオ"/>
              </a:rPr>
              <a:t>送付先　kotsu@city.yonago.lg.jp</a:t>
            </a:r>
            <a:endParaRPr lang="ja-JP" altLang="en-US" sz="900" b="0">
              <a:solidFill>
                <a:schemeClr val="bg1">
                  <a:lumMod val="50000"/>
                </a:schemeClr>
              </a:solidFill>
              <a:latin typeface="メイリオ"/>
              <a:ea typeface="メイリオ"/>
            </a:endParaRPr>
          </a:p>
        </p:txBody>
      </p:sp>
      <p:sp>
        <p:nvSpPr>
          <p:cNvPr id="1138" name="四角形 46"/>
          <p:cNvSpPr/>
          <p:nvPr/>
        </p:nvSpPr>
        <p:spPr>
          <a:xfrm>
            <a:off x="287170" y="4773000"/>
            <a:ext cx="1465374" cy="474577"/>
          </a:xfrm>
          <a:prstGeom prst="rect">
            <a:avLst/>
          </a:prstGeom>
          <a:solidFill>
            <a:schemeClr val="bg2">
              <a:lumMod val="5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1400" b="1">
                <a:latin typeface="メイリオ"/>
                <a:ea typeface="メイリオ"/>
              </a:rPr>
              <a:t>代表者連絡先</a:t>
            </a:r>
            <a:endParaRPr lang="ja-JP" altLang="en-US" sz="1400" b="1">
              <a:latin typeface="メイリオ"/>
              <a:ea typeface="メイリオ"/>
            </a:endParaRPr>
          </a:p>
        </p:txBody>
      </p:sp>
      <p:sp>
        <p:nvSpPr>
          <p:cNvPr id="1139" name="四角形 48"/>
          <p:cNvSpPr/>
          <p:nvPr/>
        </p:nvSpPr>
        <p:spPr>
          <a:xfrm>
            <a:off x="361375" y="5708693"/>
            <a:ext cx="2264868" cy="600307"/>
          </a:xfrm>
          <a:prstGeom prst="rect">
            <a:avLst/>
          </a:prstGeom>
          <a:noFill/>
          <a:ln w="2857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 sz="1000" b="0">
              <a:solidFill>
                <a:schemeClr val="bg1">
                  <a:lumMod val="50000"/>
                </a:schemeClr>
              </a:solidFill>
              <a:latin typeface="メイリオ"/>
              <a:ea typeface="メイリオ"/>
            </a:endParaRPr>
          </a:p>
        </p:txBody>
      </p:sp>
      <p:sp>
        <p:nvSpPr>
          <p:cNvPr id="1140" name="四角形 49"/>
          <p:cNvSpPr/>
          <p:nvPr/>
        </p:nvSpPr>
        <p:spPr>
          <a:xfrm>
            <a:off x="286807" y="5391616"/>
            <a:ext cx="1874860" cy="341384"/>
          </a:xfrm>
          <a:prstGeom prst="rect">
            <a:avLst/>
          </a:prstGeom>
          <a:noFill/>
          <a:ln w="28575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l">
              <a:defRPr lang="ja-JP" altLang="en-US"/>
            </a:pPr>
            <a:r>
              <a:rPr lang="ja-JP" altLang="en-US" sz="1200" b="0">
                <a:solidFill>
                  <a:schemeClr val="tx1"/>
                </a:solidFill>
                <a:latin typeface="メイリオ"/>
                <a:ea typeface="メイリオ"/>
              </a:rPr>
              <a:t>Eメールアドレス</a:t>
            </a:r>
            <a:endParaRPr lang="ja-JP" altLang="en-US" sz="1200" b="0">
              <a:solidFill>
                <a:schemeClr val="tx1"/>
              </a:solidFill>
              <a:latin typeface="メイリオ"/>
              <a:ea typeface="メイリオ"/>
            </a:endParaRPr>
          </a:p>
        </p:txBody>
      </p:sp>
      <p:sp>
        <p:nvSpPr>
          <p:cNvPr id="1141" name="四角形 50"/>
          <p:cNvSpPr/>
          <p:nvPr/>
        </p:nvSpPr>
        <p:spPr>
          <a:xfrm>
            <a:off x="2790778" y="5708693"/>
            <a:ext cx="2018011" cy="600307"/>
          </a:xfrm>
          <a:prstGeom prst="rect">
            <a:avLst/>
          </a:prstGeom>
          <a:noFill/>
          <a:ln w="2857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 sz="1000" b="0">
              <a:solidFill>
                <a:schemeClr val="bg1">
                  <a:lumMod val="50000"/>
                </a:schemeClr>
              </a:solidFill>
              <a:latin typeface="メイリオ"/>
              <a:ea typeface="メイリオ"/>
            </a:endParaRPr>
          </a:p>
        </p:txBody>
      </p:sp>
      <p:sp>
        <p:nvSpPr>
          <p:cNvPr id="1142" name="四角形 51"/>
          <p:cNvSpPr/>
          <p:nvPr/>
        </p:nvSpPr>
        <p:spPr>
          <a:xfrm>
            <a:off x="2790778" y="5391616"/>
            <a:ext cx="1874860" cy="341384"/>
          </a:xfrm>
          <a:prstGeom prst="rect">
            <a:avLst/>
          </a:prstGeom>
          <a:noFill/>
          <a:ln w="28575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l">
              <a:defRPr lang="ja-JP" altLang="en-US"/>
            </a:pPr>
            <a:r>
              <a:rPr lang="ja-JP" altLang="en-US" sz="1200" b="0">
                <a:solidFill>
                  <a:schemeClr val="tx1"/>
                </a:solidFill>
                <a:latin typeface="メイリオ"/>
                <a:ea typeface="メイリオ"/>
              </a:rPr>
              <a:t>電話番号</a:t>
            </a:r>
            <a:endParaRPr lang="ja-JP" altLang="en-US" sz="1200" b="0">
              <a:solidFill>
                <a:schemeClr val="tx1"/>
              </a:solidFill>
              <a:latin typeface="メイリオ"/>
              <a:ea typeface="メイリオ"/>
            </a:endParaRPr>
          </a:p>
        </p:txBody>
      </p:sp>
      <p:sp>
        <p:nvSpPr>
          <p:cNvPr id="1143" name="四角形 52"/>
          <p:cNvSpPr/>
          <p:nvPr/>
        </p:nvSpPr>
        <p:spPr>
          <a:xfrm>
            <a:off x="1880274" y="4630048"/>
            <a:ext cx="3228726" cy="814952"/>
          </a:xfrm>
          <a:prstGeom prst="rect">
            <a:avLst/>
          </a:prstGeom>
          <a:noFill/>
          <a:ln w="28575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l">
              <a:defRPr lang="ja-JP" altLang="en-US"/>
            </a:pPr>
            <a:r>
              <a:rPr lang="ja-JP" altLang="en-US" sz="800" b="0">
                <a:solidFill>
                  <a:srgbClr val="FF0000"/>
                </a:solidFill>
                <a:latin typeface="メイリオ"/>
                <a:ea typeface="メイリオ"/>
              </a:rPr>
              <a:t>※個人・団体問わず、</a:t>
            </a:r>
            <a:r>
              <a:rPr lang="ja-JP" altLang="en-US" sz="800" b="0">
                <a:solidFill>
                  <a:srgbClr val="FF0000"/>
                </a:solidFill>
                <a:latin typeface="メイリオ"/>
                <a:ea typeface="メイリオ"/>
              </a:rPr>
              <a:t>「Eメールアドレス」・「電話番号」」</a:t>
            </a:r>
            <a:r>
              <a:rPr lang="ja-JP" altLang="en-US" sz="800" b="0">
                <a:solidFill>
                  <a:srgbClr val="FF0000"/>
                </a:solidFill>
                <a:latin typeface="メイリオ"/>
                <a:ea typeface="メイリオ"/>
              </a:rPr>
              <a:t>ともに記載してください。</a:t>
            </a:r>
            <a:r>
              <a:rPr lang="ja-JP" altLang="en-US" sz="800" b="0">
                <a:solidFill>
                  <a:srgbClr val="FF0000"/>
                </a:solidFill>
                <a:latin typeface="メイリオ"/>
                <a:ea typeface="メイリオ"/>
              </a:rPr>
              <a:t>記載できない場合は</a:t>
            </a:r>
            <a:r>
              <a:rPr lang="ja-JP" altLang="en-US" sz="800" b="0">
                <a:solidFill>
                  <a:srgbClr val="FF0000"/>
                </a:solidFill>
                <a:latin typeface="メイリオ"/>
                <a:ea typeface="メイリオ"/>
              </a:rPr>
              <a:t>その旨、事務局にご連絡ください。</a:t>
            </a:r>
            <a:endParaRPr lang="ja-JP" altLang="en-US" sz="800" b="0">
              <a:solidFill>
                <a:srgbClr val="FF0000"/>
              </a:solidFill>
              <a:latin typeface="メイリオ"/>
              <a:ea typeface="メイリオ"/>
            </a:endParaRPr>
          </a:p>
        </p:txBody>
      </p:sp>
      <p:sp>
        <p:nvSpPr>
          <p:cNvPr id="1148" name="四角形 40"/>
          <p:cNvSpPr/>
          <p:nvPr/>
        </p:nvSpPr>
        <p:spPr>
          <a:xfrm>
            <a:off x="273000" y="282880"/>
            <a:ext cx="2092781" cy="266120"/>
          </a:xfrm>
          <a:prstGeom prst="rect">
            <a:avLst/>
          </a:prstGeom>
          <a:solidFill>
            <a:schemeClr val="bg2">
              <a:lumMod val="5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800" b="1">
                <a:latin typeface="メイリオ"/>
                <a:ea typeface="メイリオ"/>
              </a:rPr>
              <a:t>（高校生公共交通アイデアコンテスト）</a:t>
            </a:r>
            <a:endParaRPr lang="ja-JP" altLang="en-US" sz="800" b="1">
              <a:latin typeface="メイリオ"/>
              <a:ea typeface="メイリオ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" name="四角形 12"/>
          <p:cNvSpPr/>
          <p:nvPr/>
        </p:nvSpPr>
        <p:spPr>
          <a:xfrm>
            <a:off x="270067" y="165000"/>
            <a:ext cx="2034993" cy="473412"/>
          </a:xfrm>
          <a:prstGeom prst="rect">
            <a:avLst/>
          </a:prstGeom>
          <a:solidFill>
            <a:schemeClr val="bg2">
              <a:lumMod val="5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1400" b="1">
                <a:latin typeface="メイリオ"/>
                <a:ea typeface="メイリオ"/>
              </a:rPr>
              <a:t>テーマを選んだ理由</a:t>
            </a:r>
            <a:endParaRPr lang="ja-JP" altLang="en-US" sz="1400" b="1">
              <a:latin typeface="メイリオ"/>
              <a:ea typeface="メイリオ"/>
            </a:endParaRPr>
          </a:p>
        </p:txBody>
      </p:sp>
      <p:sp>
        <p:nvSpPr>
          <p:cNvPr id="1128" name="四角形 34"/>
          <p:cNvSpPr/>
          <p:nvPr/>
        </p:nvSpPr>
        <p:spPr>
          <a:xfrm>
            <a:off x="269695" y="830412"/>
            <a:ext cx="9358843" cy="5612417"/>
          </a:xfrm>
          <a:prstGeom prst="rect">
            <a:avLst/>
          </a:prstGeom>
          <a:noFill/>
          <a:ln w="2857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 sz="1400" b="0">
              <a:solidFill>
                <a:schemeClr val="bg1">
                  <a:lumMod val="75000"/>
                </a:schemeClr>
              </a:solidFill>
              <a:latin typeface="メイリオ"/>
              <a:ea typeface="メイリオ"/>
            </a:endParaRPr>
          </a:p>
        </p:txBody>
      </p:sp>
      <p:sp>
        <p:nvSpPr>
          <p:cNvPr id="1129" name="四角形 36"/>
          <p:cNvSpPr/>
          <p:nvPr/>
        </p:nvSpPr>
        <p:spPr>
          <a:xfrm>
            <a:off x="435387" y="1125000"/>
            <a:ext cx="8963613" cy="4465987"/>
          </a:xfrm>
          <a:prstGeom prst="rect">
            <a:avLst/>
          </a:prstGeom>
          <a:noFill/>
          <a:ln w="28575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 sz="3000" b="0">
              <a:solidFill>
                <a:schemeClr val="bg1">
                  <a:lumMod val="75000"/>
                </a:schemeClr>
              </a:solidFill>
              <a:latin typeface="メイリオ"/>
              <a:ea typeface="メイリオ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1" name="四角形 12"/>
          <p:cNvSpPr/>
          <p:nvPr/>
        </p:nvSpPr>
        <p:spPr>
          <a:xfrm>
            <a:off x="273392" y="165000"/>
            <a:ext cx="1788615" cy="473412"/>
          </a:xfrm>
          <a:prstGeom prst="rect">
            <a:avLst/>
          </a:prstGeom>
          <a:solidFill>
            <a:schemeClr val="bg2">
              <a:lumMod val="5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1400" b="1">
                <a:latin typeface="メイリオ"/>
                <a:ea typeface="メイリオ"/>
              </a:rPr>
              <a:t>あなたのアイデア</a:t>
            </a:r>
            <a:endParaRPr lang="ja-JP" altLang="en-US" sz="1400" b="1">
              <a:latin typeface="メイリオ"/>
              <a:ea typeface="メイリオ"/>
            </a:endParaRPr>
          </a:p>
        </p:txBody>
      </p:sp>
      <p:sp>
        <p:nvSpPr>
          <p:cNvPr id="1132" name="四角形 34"/>
          <p:cNvSpPr/>
          <p:nvPr/>
        </p:nvSpPr>
        <p:spPr>
          <a:xfrm>
            <a:off x="269695" y="830555"/>
            <a:ext cx="9358843" cy="5613349"/>
          </a:xfrm>
          <a:prstGeom prst="rect">
            <a:avLst/>
          </a:prstGeom>
          <a:noFill/>
          <a:ln w="2857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 sz="1400" b="0">
              <a:solidFill>
                <a:schemeClr val="bg1">
                  <a:lumMod val="75000"/>
                </a:schemeClr>
              </a:solidFill>
              <a:latin typeface="メイリオ"/>
              <a:ea typeface="メイリオ"/>
            </a:endParaRPr>
          </a:p>
        </p:txBody>
      </p:sp>
      <p:sp>
        <p:nvSpPr>
          <p:cNvPr id="1133" name="四角形 35"/>
          <p:cNvSpPr/>
          <p:nvPr/>
        </p:nvSpPr>
        <p:spPr>
          <a:xfrm>
            <a:off x="435387" y="1125000"/>
            <a:ext cx="8963613" cy="4465987"/>
          </a:xfrm>
          <a:prstGeom prst="rect">
            <a:avLst/>
          </a:prstGeom>
          <a:noFill/>
          <a:ln w="28575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 sz="3000" b="0">
              <a:solidFill>
                <a:schemeClr val="bg1">
                  <a:lumMod val="75000"/>
                </a:schemeClr>
              </a:solidFill>
              <a:latin typeface="メイリオ"/>
              <a:ea typeface="メイリオ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Company>米子市</Company>
  <AppVersion>4.1.7</AppVersion>
  <PresentationFormat>ユーザー設定</PresentationFormat>
  <Slides>3</Slides>
  <Notes>0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堀江 桂</dc:creator>
  <cp:lastModifiedBy>堀江 桂</cp:lastModifiedBy>
  <dcterms:created xsi:type="dcterms:W3CDTF">2025-07-04T06:19:14Z</dcterms:created>
  <dcterms:modified xsi:type="dcterms:W3CDTF">2025-07-25T06:22:32Z</dcterms:modified>
  <cp:revision>12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